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6" r:id="rId8"/>
    <p:sldId id="272" r:id="rId9"/>
    <p:sldId id="273" r:id="rId10"/>
    <p:sldId id="281" r:id="rId11"/>
    <p:sldId id="274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A56084-4BFA-4713-B8A0-B515F0618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20F22A-525F-478E-9C1C-7FC7281D7F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0781D4-CF0E-42B3-819B-BDDC1328E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F341-5B0E-4C90-830E-58DC9CEEF341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E82C35-44FB-4213-9F77-B62763F71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20375FC-CF0E-43D8-9A5C-5D4F2C6ED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5CDC-C634-4E72-A624-1566CBF85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3561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D41F9E-7FDD-4C1F-A17A-64EED563C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87B51CD-2526-40D0-85AB-B52ECF92BE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3656C8-4876-469F-9BA9-BEC27E030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F341-5B0E-4C90-830E-58DC9CEEF341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73D4B34-61D7-4F21-949D-BEEB4D62F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C1B0D13-5693-45C7-8664-E40BB8B3A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5CDC-C634-4E72-A624-1566CBF85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453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64E232C-0CE7-4A64-9C19-7A513EA1E0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D069BD5-3248-44C6-875D-68B8747FE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5F706E-6291-45EA-A7F0-8E4875F26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F341-5B0E-4C90-830E-58DC9CEEF341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7F0CCB-7484-4748-BD58-AE5F84477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B8B5889-60CD-4A50-ABDF-AB6257445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5CDC-C634-4E72-A624-1566CBF85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676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9CF084-B663-461E-8D16-382DB432B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701662-CE2C-4E72-A723-73F5DFD91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612DBB-7479-4D8C-A697-CAA1C75F6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F341-5B0E-4C90-830E-58DC9CEEF341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CA53ED-CF79-4DEE-BC21-B8C15FDAE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88D964F-EF51-4B6E-9519-C2B0C5875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5CDC-C634-4E72-A624-1566CBF85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0300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617934-1572-4497-974A-3E54C3948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30698DB-D336-422E-81D2-1061AC642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076944F-666B-4E37-B3D2-2FA21CD39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F341-5B0E-4C90-830E-58DC9CEEF341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52C29E-7DCC-45EB-A651-790236B6F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2FBE818-4863-4BFA-83FA-17233B134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5CDC-C634-4E72-A624-1566CBF85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624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13AB4C-1569-45E2-9B2A-E973D9FB5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62DF6A-D208-49D9-AE60-C0E5FD7458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00015A0-E2B5-4F47-A64E-B1C4C23C1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B3C109C-6673-4B88-B589-9FBF302B5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F341-5B0E-4C90-830E-58DC9CEEF341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59BB51-4044-44B9-83B7-21C19522C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2A7BD7B-588D-45AF-8E9F-9101B95E1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5CDC-C634-4E72-A624-1566CBF85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6514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8AA293-9B8D-4C63-846C-74A713ED7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3E2B36B-AEA3-4379-BDD1-934C01F7E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3DE7C8F-1C67-4B0E-859B-010E79466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161C18F-A86B-4246-A546-4B54DBA9F1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B0A40DC-BDF2-4634-907A-B7599475C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D109B25-01D0-46F9-A2E7-21D807407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F341-5B0E-4C90-830E-58DC9CEEF341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B3DB29F-5E1C-405D-A076-980628423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E5D1DD6-F0C4-45BF-9148-075D9A44F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5CDC-C634-4E72-A624-1566CBF85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562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6029D9-0B09-40D8-A728-C152D189B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E472D8B-AFAC-4F63-8C3F-CBDA6550A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F341-5B0E-4C90-830E-58DC9CEEF341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A2594A7-25A4-458D-AC75-3930606EA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8F99AAB-3654-48E8-B317-11BD9C80E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5CDC-C634-4E72-A624-1566CBF85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5529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96CD142-45D1-44A4-A5D5-354C5F81C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F341-5B0E-4C90-830E-58DC9CEEF341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577161B-F158-48A5-BE28-7B6AD7C0B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3D99A6D-72A0-4E12-A325-C8FBD4DF2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5CDC-C634-4E72-A624-1566CBF85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826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CA5911-BAAF-4F78-A0AF-E5A5B4B63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09863F-2180-45BB-BF0B-C5BBA5B1A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C9A8BEB-3766-45DF-B23E-BDABDDBBCF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01FF6F9-AD75-4CC9-98A4-D5B9C5D12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F341-5B0E-4C90-830E-58DC9CEEF341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FF31662-A81A-4792-9059-831D8A660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1817CB-5737-45CA-85AA-252E3E779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5CDC-C634-4E72-A624-1566CBF85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52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370A74-EB5F-4482-B842-DD67DBEDF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A0AA438-7EB0-43B6-B70E-BEE154AABE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26CCB0-CA4E-4F83-8416-BAC11190B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1CAF22D-0FCB-48FA-AEEA-AB02CEAC9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F341-5B0E-4C90-830E-58DC9CEEF341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3997D33-9B83-445F-86C4-CD1FBADD8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C47E16A-A3D5-4ACC-90EC-8954CB9A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5CDC-C634-4E72-A624-1566CBF85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765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D7379E9-F705-4B30-B5E9-EC363F520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94B8437-5821-42A2-84EF-F86A3D22A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907D867-B7A3-4787-8CB8-1DA9F990C7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0F341-5B0E-4C90-830E-58DC9CEEF341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B4BD12-F0BA-493D-A522-854E58D5A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6E34E4-C469-422F-9169-0A0D478FD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45CDC-C634-4E72-A624-1566CBF85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559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16A9EDDC-6EEB-4355-B7DB-33B1BF2A0A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66F7A36-371F-423D-B328-506965625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40" y="828040"/>
            <a:ext cx="9875520" cy="520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71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50FD3E-B39A-4378-8354-359A5658B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Apresentação </a:t>
            </a:r>
            <a:br>
              <a:rPr lang="pt-BR" dirty="0">
                <a:solidFill>
                  <a:srgbClr val="FF0000"/>
                </a:solidFill>
                <a:effectLst/>
              </a:rPr>
            </a:br>
            <a:r>
              <a:rPr lang="pt-BR" b="1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Festival Cine Mulher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E8C225-221C-47E5-B21A-1AB923C84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465" y="1817421"/>
            <a:ext cx="3834882" cy="4351338"/>
          </a:xfrm>
        </p:spPr>
        <p:txBody>
          <a:bodyPr>
            <a:normAutofit/>
          </a:bodyPr>
          <a:lstStyle/>
          <a:p>
            <a:r>
              <a:rPr lang="pt-BR" sz="2000" b="1" dirty="0">
                <a:effectLst/>
                <a:latin typeface="Verdana" panose="020B0604030504040204" pitchFamily="34" charset="0"/>
              </a:rPr>
              <a:t>Agradecemos também aos Patrocinadores e Apoiadores, que acreditaram no projeto, e investiram recursos  financeiros  e materiais, que nos possibilitaram chegar até esse estagio do Festival.</a:t>
            </a:r>
            <a:endParaRPr lang="pt-BR" sz="2000" dirty="0">
              <a:effectLst/>
            </a:endParaRPr>
          </a:p>
          <a:p>
            <a:r>
              <a:rPr lang="pt-BR" sz="2000" b="1" dirty="0">
                <a:effectLst/>
                <a:latin typeface="Verdana" panose="020B0604030504040204" pitchFamily="34" charset="0"/>
              </a:rPr>
              <a:t>Nossos agradecimentos especiais a:</a:t>
            </a:r>
            <a:endParaRPr lang="pt-BR" sz="2000" dirty="0">
              <a:effectLst/>
            </a:endParaRPr>
          </a:p>
        </p:txBody>
      </p:sp>
      <p:pic>
        <p:nvPicPr>
          <p:cNvPr id="4" name="Espaço Reservado para Conteúdo 8">
            <a:extLst>
              <a:ext uri="{FF2B5EF4-FFF2-40B4-BE49-F238E27FC236}">
                <a16:creationId xmlns:a16="http://schemas.microsoft.com/office/drawing/2014/main" id="{9228814A-1238-44DF-89B6-BE131FFFC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367" y="5237861"/>
            <a:ext cx="2576029" cy="135241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643FECA-ACDF-432E-986D-984785BF1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867" y="1690688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50FD3E-B39A-4378-8354-359A5658B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Apresentação </a:t>
            </a:r>
            <a:br>
              <a:rPr lang="pt-BR" dirty="0">
                <a:solidFill>
                  <a:srgbClr val="FF0000"/>
                </a:solidFill>
                <a:effectLst/>
              </a:rPr>
            </a:br>
            <a:r>
              <a:rPr lang="pt-BR" b="1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Festival Cine Mulher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E8C225-221C-47E5-B21A-1AB923C84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1279" y="4202470"/>
            <a:ext cx="2356370" cy="4721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Obrigado !</a:t>
            </a:r>
          </a:p>
        </p:txBody>
      </p:sp>
      <p:pic>
        <p:nvPicPr>
          <p:cNvPr id="4" name="Espaço Reservado para Conteúdo 8">
            <a:extLst>
              <a:ext uri="{FF2B5EF4-FFF2-40B4-BE49-F238E27FC236}">
                <a16:creationId xmlns:a16="http://schemas.microsoft.com/office/drawing/2014/main" id="{9228814A-1238-44DF-89B6-BE131FFFC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367" y="5237861"/>
            <a:ext cx="2576029" cy="135241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04CA550-EBB9-47DE-A17B-058A67D8A9BA}"/>
              </a:ext>
            </a:extLst>
          </p:cNvPr>
          <p:cNvSpPr txBox="1"/>
          <p:nvPr/>
        </p:nvSpPr>
        <p:spPr>
          <a:xfrm>
            <a:off x="660140" y="1709948"/>
            <a:ext cx="102286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effectLst/>
                <a:latin typeface="Verdana" panose="020B0604030504040204" pitchFamily="34" charset="0"/>
              </a:rPr>
              <a:t>Hoje lançamos os carnês com os ingressos para todos os filmes do Festival, e sua aquisição pela sociedade Guarujaense permitirá a realização do Festival.</a:t>
            </a:r>
          </a:p>
          <a:p>
            <a:endParaRPr lang="pt-BR" dirty="0">
              <a:effectLst/>
            </a:endParaRPr>
          </a:p>
          <a:p>
            <a:r>
              <a:rPr lang="pt-BR" b="1" dirty="0">
                <a:effectLst/>
                <a:latin typeface="Verdana" panose="020B0604030504040204" pitchFamily="34" charset="0"/>
              </a:rPr>
              <a:t>Comprem seus ingressos, e nos ajudem a divulgar e realizar o Festival</a:t>
            </a:r>
            <a:endParaRPr lang="pt-BR" dirty="0">
              <a:effectLst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B8823EFC-CA1B-4AAC-87FA-A20F3C0C2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76" y="3429000"/>
            <a:ext cx="621982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26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50FD3E-B39A-4378-8354-359A5658B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Apresentação </a:t>
            </a:r>
            <a:br>
              <a:rPr lang="pt-BR" dirty="0">
                <a:solidFill>
                  <a:srgbClr val="FF0000"/>
                </a:solidFill>
                <a:effectLst/>
              </a:rPr>
            </a:br>
            <a:r>
              <a:rPr lang="pt-BR" b="1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Festival Cine Mulher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E8C225-221C-47E5-B21A-1AB923C84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effectLst/>
                <a:latin typeface="Verdana" panose="020B0604030504040204" pitchFamily="34" charset="0"/>
              </a:rPr>
              <a:t> </a:t>
            </a:r>
            <a:endParaRPr lang="pt-BR" dirty="0"/>
          </a:p>
          <a:p>
            <a:pPr algn="ctr"/>
            <a:r>
              <a:rPr lang="pt-BR" b="1" dirty="0">
                <a:effectLst/>
                <a:latin typeface="Verdana" panose="020B0604030504040204" pitchFamily="34" charset="0"/>
              </a:rPr>
              <a:t>Oito filmes, apresentados em 8 parceiros, em sistema de rodízio.</a:t>
            </a:r>
            <a:endParaRPr lang="pt-BR" dirty="0">
              <a:effectLst/>
            </a:endParaRPr>
          </a:p>
          <a:p>
            <a:pPr algn="ctr"/>
            <a:r>
              <a:rPr lang="pt-BR" b="1" dirty="0">
                <a:effectLst/>
                <a:latin typeface="Verdana" panose="020B0604030504040204" pitchFamily="34" charset="0"/>
              </a:rPr>
              <a:t> </a:t>
            </a:r>
            <a:endParaRPr lang="pt-BR" dirty="0">
              <a:effectLst/>
            </a:endParaRPr>
          </a:p>
          <a:p>
            <a:pPr algn="ctr"/>
            <a:r>
              <a:rPr lang="pt-BR" b="1" dirty="0">
                <a:effectLst/>
                <a:latin typeface="Verdana" panose="020B0604030504040204" pitchFamily="34" charset="0"/>
              </a:rPr>
              <a:t>Serão 64 exibições, de Abril a Novembro de 2022</a:t>
            </a:r>
            <a:endParaRPr lang="pt-BR" dirty="0">
              <a:effectLst/>
            </a:endParaRPr>
          </a:p>
          <a:p>
            <a:pPr algn="ctr"/>
            <a:r>
              <a:rPr lang="pt-BR" b="1" dirty="0">
                <a:effectLst/>
                <a:latin typeface="Verdana" panose="020B0604030504040204" pitchFamily="34" charset="0"/>
              </a:rPr>
              <a:t> </a:t>
            </a:r>
            <a:endParaRPr lang="pt-BR" dirty="0">
              <a:effectLst/>
            </a:endParaRPr>
          </a:p>
          <a:p>
            <a:pPr algn="ctr"/>
            <a:r>
              <a:rPr lang="pt-BR" b="1" dirty="0">
                <a:effectLst/>
                <a:latin typeface="Verdana" panose="020B0604030504040204" pitchFamily="34" charset="0"/>
              </a:rPr>
              <a:t>Toda terceira sexta feira do mês.</a:t>
            </a:r>
            <a:endParaRPr lang="pt-BR" dirty="0">
              <a:effectLst/>
            </a:endParaRPr>
          </a:p>
        </p:txBody>
      </p:sp>
      <p:pic>
        <p:nvPicPr>
          <p:cNvPr id="4" name="Espaço Reservado para Conteúdo 8">
            <a:extLst>
              <a:ext uri="{FF2B5EF4-FFF2-40B4-BE49-F238E27FC236}">
                <a16:creationId xmlns:a16="http://schemas.microsoft.com/office/drawing/2014/main" id="{9228814A-1238-44DF-89B6-BE131FFFC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367" y="5237861"/>
            <a:ext cx="2576029" cy="135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29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50FD3E-B39A-4378-8354-359A5658B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Apresentação </a:t>
            </a:r>
            <a:br>
              <a:rPr lang="pt-BR" dirty="0">
                <a:solidFill>
                  <a:srgbClr val="FF0000"/>
                </a:solidFill>
                <a:effectLst/>
              </a:rPr>
            </a:br>
            <a:r>
              <a:rPr lang="pt-BR" b="1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Festival Cine Mulher</a:t>
            </a:r>
            <a:endParaRPr lang="pt-BR" dirty="0"/>
          </a:p>
        </p:txBody>
      </p:sp>
      <p:pic>
        <p:nvPicPr>
          <p:cNvPr id="4" name="Espaço Reservado para Conteúdo 8">
            <a:extLst>
              <a:ext uri="{FF2B5EF4-FFF2-40B4-BE49-F238E27FC236}">
                <a16:creationId xmlns:a16="http://schemas.microsoft.com/office/drawing/2014/main" id="{9228814A-1238-44DF-89B6-BE131FFFC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367" y="5237861"/>
            <a:ext cx="2576029" cy="135241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FC6F2DA-129F-4BF2-ADCA-2519492676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50" y="2285319"/>
            <a:ext cx="658177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583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50FD3E-B39A-4378-8354-359A5658B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Apresentação </a:t>
            </a:r>
            <a:br>
              <a:rPr lang="pt-BR" dirty="0">
                <a:solidFill>
                  <a:srgbClr val="FF0000"/>
                </a:solidFill>
                <a:effectLst/>
              </a:rPr>
            </a:br>
            <a:r>
              <a:rPr lang="pt-BR" b="1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Festival Cine Mulher</a:t>
            </a:r>
            <a:endParaRPr lang="pt-BR" dirty="0"/>
          </a:p>
        </p:txBody>
      </p:sp>
      <p:pic>
        <p:nvPicPr>
          <p:cNvPr id="4" name="Espaço Reservado para Conteúdo 8">
            <a:extLst>
              <a:ext uri="{FF2B5EF4-FFF2-40B4-BE49-F238E27FC236}">
                <a16:creationId xmlns:a16="http://schemas.microsoft.com/office/drawing/2014/main" id="{9228814A-1238-44DF-89B6-BE131FFFC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367" y="5237861"/>
            <a:ext cx="2576029" cy="1352415"/>
          </a:xfrm>
          <a:prstGeom prst="rect">
            <a:avLst/>
          </a:prstGeom>
        </p:spPr>
      </p:pic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id="{9A39D27B-2C92-4CF6-8471-6BD647CAC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2383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Temas abordados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B76120E-5FEF-4406-AAD3-30AA60D74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439" y="2799461"/>
            <a:ext cx="631952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525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50FD3E-B39A-4378-8354-359A5658B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Apresentação </a:t>
            </a:r>
            <a:br>
              <a:rPr lang="pt-BR" dirty="0">
                <a:solidFill>
                  <a:srgbClr val="FF0000"/>
                </a:solidFill>
                <a:effectLst/>
              </a:rPr>
            </a:br>
            <a:r>
              <a:rPr lang="pt-BR" b="1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Festival Cine Mulher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E8C225-221C-47E5-B21A-1AB923C84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5062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pt-B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pt-B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pt-B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pt-B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pt-BR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Entidades sem fins lucrativos, que em suas missões de levar crescimento pessoal, educação, direitos e cultura se uniram para potencializar o alcance de suas mensagens e ações.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Espaço Reservado para Conteúdo 8">
            <a:extLst>
              <a:ext uri="{FF2B5EF4-FFF2-40B4-BE49-F238E27FC236}">
                <a16:creationId xmlns:a16="http://schemas.microsoft.com/office/drawing/2014/main" id="{9228814A-1238-44DF-89B6-BE131FFFC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367" y="5237861"/>
            <a:ext cx="2576029" cy="135241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DC99CD2-14C0-4F78-A9E2-B153B85C4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093" y="1563985"/>
            <a:ext cx="7436336" cy="277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65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50FD3E-B39A-4378-8354-359A5658B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Apresentação </a:t>
            </a:r>
            <a:br>
              <a:rPr lang="pt-BR" dirty="0">
                <a:solidFill>
                  <a:srgbClr val="FF0000"/>
                </a:solidFill>
                <a:effectLst/>
              </a:rPr>
            </a:br>
            <a:r>
              <a:rPr lang="pt-BR" b="1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Festival Cine Mulher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E8C225-221C-47E5-B21A-1AB923C84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5062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pt-B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pt-B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pt-B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pt-BR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Espaço Reservado para Conteúdo 8">
            <a:extLst>
              <a:ext uri="{FF2B5EF4-FFF2-40B4-BE49-F238E27FC236}">
                <a16:creationId xmlns:a16="http://schemas.microsoft.com/office/drawing/2014/main" id="{9228814A-1238-44DF-89B6-BE131FFFC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367" y="5237861"/>
            <a:ext cx="2576029" cy="135241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BDC7486-E8D0-44B4-960B-5B6BACCABF94}"/>
              </a:ext>
            </a:extLst>
          </p:cNvPr>
          <p:cNvSpPr txBox="1"/>
          <p:nvPr/>
        </p:nvSpPr>
        <p:spPr>
          <a:xfrm>
            <a:off x="1032588" y="2111838"/>
            <a:ext cx="609755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Objetivo:</a:t>
            </a:r>
          </a:p>
          <a:p>
            <a:pPr algn="ctr"/>
            <a:r>
              <a:rPr lang="pt-BR" sz="32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  <a:p>
            <a:pPr algn="ctr"/>
            <a:r>
              <a:rPr lang="pt-BR" sz="32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Sensibilizar, Informar e Conscientizar,</a:t>
            </a:r>
          </a:p>
          <a:p>
            <a:pPr algn="ctr"/>
            <a:r>
              <a:rPr lang="pt-BR" sz="32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de forma lúdica, através do lazer com arte e cultura</a:t>
            </a:r>
          </a:p>
        </p:txBody>
      </p:sp>
    </p:spTree>
    <p:extLst>
      <p:ext uri="{BB962C8B-B14F-4D97-AF65-F5344CB8AC3E}">
        <p14:creationId xmlns:p14="http://schemas.microsoft.com/office/powerpoint/2010/main" val="3501849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50FD3E-B39A-4378-8354-359A5658B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Apresentação </a:t>
            </a:r>
            <a:br>
              <a:rPr lang="pt-BR" dirty="0">
                <a:solidFill>
                  <a:srgbClr val="FF0000"/>
                </a:solidFill>
                <a:effectLst/>
              </a:rPr>
            </a:br>
            <a:r>
              <a:rPr lang="pt-BR" b="1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Festival Cine Mulher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E8C225-221C-47E5-B21A-1AB923C84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5062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pt-B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pt-B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pt-B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pt-BR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Espaço Reservado para Conteúdo 8">
            <a:extLst>
              <a:ext uri="{FF2B5EF4-FFF2-40B4-BE49-F238E27FC236}">
                <a16:creationId xmlns:a16="http://schemas.microsoft.com/office/drawing/2014/main" id="{9228814A-1238-44DF-89B6-BE131FFFC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367" y="5237861"/>
            <a:ext cx="2576029" cy="135241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BDC7486-E8D0-44B4-960B-5B6BACCABF94}"/>
              </a:ext>
            </a:extLst>
          </p:cNvPr>
          <p:cNvSpPr txBox="1"/>
          <p:nvPr/>
        </p:nvSpPr>
        <p:spPr>
          <a:xfrm>
            <a:off x="838200" y="1759084"/>
            <a:ext cx="978159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Como:</a:t>
            </a:r>
            <a:endParaRPr lang="pt-BR" sz="2400" dirty="0">
              <a:solidFill>
                <a:srgbClr val="FF0000"/>
              </a:solidFill>
              <a:effectLst/>
            </a:endParaRPr>
          </a:p>
          <a:p>
            <a:r>
              <a:rPr lang="pt-BR" sz="2400" b="1" dirty="0">
                <a:effectLst/>
                <a:latin typeface="Verdana" panose="020B0604030504040204" pitchFamily="34" charset="0"/>
              </a:rPr>
              <a:t> </a:t>
            </a:r>
            <a:endParaRPr lang="pt-BR" sz="2400" dirty="0">
              <a:effectLst/>
            </a:endParaRPr>
          </a:p>
          <a:p>
            <a:r>
              <a:rPr lang="pt-BR" sz="2400" b="1" dirty="0">
                <a:effectLst/>
                <a:latin typeface="Verdana" panose="020B0604030504040204" pitchFamily="34" charset="0"/>
              </a:rPr>
              <a:t>As 64 exibições serão comentadas pela equipe de 3 facilitadoras, que conduzirão os debates</a:t>
            </a:r>
            <a:endParaRPr lang="pt-BR" sz="2400" dirty="0">
              <a:effectLst/>
            </a:endParaRPr>
          </a:p>
          <a:p>
            <a:r>
              <a:rPr lang="pt-BR" sz="2400" b="1" dirty="0">
                <a:effectLst/>
                <a:latin typeface="Verdana" panose="020B0604030504040204" pitchFamily="34" charset="0"/>
              </a:rPr>
              <a:t> </a:t>
            </a:r>
            <a:endParaRPr lang="pt-BR" sz="2400" dirty="0">
              <a:effectLst/>
            </a:endParaRPr>
          </a:p>
          <a:p>
            <a:r>
              <a:rPr lang="pt-BR" sz="2400" b="1" dirty="0">
                <a:effectLst/>
                <a:latin typeface="Verdana" panose="020B0604030504040204" pitchFamily="34" charset="0"/>
              </a:rPr>
              <a:t>Facilitadores são pessoas generosas, que oferecem seu tempo e conhecimento para o bem da comunidade.</a:t>
            </a:r>
          </a:p>
          <a:p>
            <a:endParaRPr lang="pt-BR" sz="2400" dirty="0">
              <a:effectLst/>
            </a:endParaRPr>
          </a:p>
          <a:p>
            <a:r>
              <a:rPr lang="pt-BR" sz="2400" b="1" dirty="0">
                <a:effectLst/>
                <a:latin typeface="Verdana" panose="020B0604030504040204" pitchFamily="34" charset="0"/>
              </a:rPr>
              <a:t>Uma vez por mês, durante oito meses, elas comandarão as sessões do Festival, facilitando a compreensão dos temas pelos espectadores.</a:t>
            </a:r>
            <a:endParaRPr lang="pt-BR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84224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50FD3E-B39A-4378-8354-359A5658B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Apresentação </a:t>
            </a:r>
            <a:br>
              <a:rPr lang="pt-BR" dirty="0">
                <a:solidFill>
                  <a:srgbClr val="FF0000"/>
                </a:solidFill>
                <a:effectLst/>
              </a:rPr>
            </a:br>
            <a:r>
              <a:rPr lang="pt-BR" b="1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Festival Cine Mulher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E8C225-221C-47E5-B21A-1AB923C84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5062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pt-B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pt-B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pt-B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pt-BR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Espaço Reservado para Conteúdo 8">
            <a:extLst>
              <a:ext uri="{FF2B5EF4-FFF2-40B4-BE49-F238E27FC236}">
                <a16:creationId xmlns:a16="http://schemas.microsoft.com/office/drawing/2014/main" id="{9228814A-1238-44DF-89B6-BE131FFFC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367" y="5237861"/>
            <a:ext cx="2576029" cy="135241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FE7E8E1-5AAE-4112-ACC0-7BD2C96F364C}"/>
              </a:ext>
            </a:extLst>
          </p:cNvPr>
          <p:cNvSpPr txBox="1"/>
          <p:nvPr/>
        </p:nvSpPr>
        <p:spPr>
          <a:xfrm>
            <a:off x="838200" y="1894114"/>
            <a:ext cx="891229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Facilitadores:</a:t>
            </a:r>
          </a:p>
          <a:p>
            <a:endParaRPr lang="pt-BR" b="1" dirty="0">
              <a:effectLst/>
              <a:latin typeface="Verdana" panose="020B0604030504040204" pitchFamily="34" charset="0"/>
            </a:endParaRPr>
          </a:p>
          <a:p>
            <a:r>
              <a:rPr lang="pt-BR" b="1" dirty="0">
                <a:effectLst/>
                <a:latin typeface="Verdana" panose="020B0604030504040204" pitchFamily="34" charset="0"/>
              </a:rPr>
              <a:t>Os facilitadores conduzirão os debates e propiciar o entendimento, colhendo es impressões e sentimentos despertados pelo enredo, e fazendo a conexão da ficção e o mundo real.</a:t>
            </a:r>
            <a:endParaRPr lang="pt-BR" dirty="0">
              <a:effectLst/>
            </a:endParaRPr>
          </a:p>
          <a:p>
            <a:r>
              <a:rPr lang="pt-BR" b="1" dirty="0">
                <a:effectLst/>
                <a:latin typeface="Verdana" panose="020B0604030504040204" pitchFamily="34" charset="0"/>
              </a:rPr>
              <a:t> </a:t>
            </a:r>
            <a:endParaRPr lang="pt-BR" dirty="0">
              <a:effectLst/>
            </a:endParaRPr>
          </a:p>
          <a:p>
            <a:r>
              <a:rPr lang="pt-BR" b="1" dirty="0">
                <a:effectLst/>
                <a:latin typeface="Verdana" panose="020B0604030504040204" pitchFamily="34" charset="0"/>
              </a:rPr>
              <a:t>Apos o debate será oferecido um coquetel para valorizar o momento e propiciar a escuta inicial dos casos urgentes para encaminhamento a rede de proteção do município.</a:t>
            </a:r>
            <a:endParaRPr lang="pt-BR" dirty="0">
              <a:effectLst/>
            </a:endParaRPr>
          </a:p>
          <a:p>
            <a:r>
              <a:rPr lang="pt-BR" b="1" dirty="0">
                <a:effectLst/>
                <a:latin typeface="Verdana" panose="020B0604030504040204" pitchFamily="34" charset="0"/>
              </a:rPr>
              <a:t> </a:t>
            </a:r>
            <a:endParaRPr lang="pt-BR" dirty="0">
              <a:effectLst/>
            </a:endParaRPr>
          </a:p>
          <a:p>
            <a:r>
              <a:rPr lang="pt-BR" b="1" dirty="0">
                <a:effectLst/>
                <a:latin typeface="Verdana" panose="020B0604030504040204" pitchFamily="34" charset="0"/>
              </a:rPr>
              <a:t>O mérito do projeto reside principalmente nas quase 24 mulheres voluntárias, e 4 homens que colocaram com generosidade, boa vontade e desprendimento seu tempo, conhecimento e talentos a disposição da sociedade</a:t>
            </a:r>
            <a:endParaRPr lang="pt-B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21499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50FD3E-B39A-4378-8354-359A5658B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Apresentação </a:t>
            </a:r>
            <a:br>
              <a:rPr lang="pt-BR" dirty="0">
                <a:solidFill>
                  <a:srgbClr val="FF0000"/>
                </a:solidFill>
                <a:effectLst/>
              </a:rPr>
            </a:br>
            <a:r>
              <a:rPr lang="pt-BR" b="1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Festival Cine Mulher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E8C225-221C-47E5-B21A-1AB923C84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5062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pt-B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pt-B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pt-B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pt-BR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Espaço Reservado para Conteúdo 8">
            <a:extLst>
              <a:ext uri="{FF2B5EF4-FFF2-40B4-BE49-F238E27FC236}">
                <a16:creationId xmlns:a16="http://schemas.microsoft.com/office/drawing/2014/main" id="{9228814A-1238-44DF-89B6-BE131FFFC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367" y="5237861"/>
            <a:ext cx="2576029" cy="135241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704ED858-BE93-4ECB-8542-EEC02E3C28F5}"/>
              </a:ext>
            </a:extLst>
          </p:cNvPr>
          <p:cNvSpPr txBox="1"/>
          <p:nvPr/>
        </p:nvSpPr>
        <p:spPr>
          <a:xfrm>
            <a:off x="912068" y="1690688"/>
            <a:ext cx="393052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effectLst/>
                <a:latin typeface="Verdana" panose="020B0604030504040204" pitchFamily="34" charset="0"/>
              </a:rPr>
              <a:t>O Festival só pode ser realizado pela generosidade dos parceiros, que cederam os locais, estrutura e apoio logístico, para se tornarem nossos Polos.</a:t>
            </a:r>
          </a:p>
          <a:p>
            <a:endParaRPr lang="pt-BR" dirty="0">
              <a:effectLst/>
            </a:endParaRPr>
          </a:p>
          <a:p>
            <a:r>
              <a:rPr lang="pt-BR" b="1" dirty="0">
                <a:effectLst/>
                <a:latin typeface="Verdana" panose="020B0604030504040204" pitchFamily="34" charset="0"/>
              </a:rPr>
              <a:t>Nossos agradecimentos especiais aos nossos parceiros:</a:t>
            </a:r>
            <a:endParaRPr lang="pt-BR" dirty="0">
              <a:effectLst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B74870C-A0A0-4087-A643-A560ADB0D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336" y="1550728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348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401</Words>
  <Application>Microsoft Office PowerPoint</Application>
  <PresentationFormat>Widescreen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Verdana</vt:lpstr>
      <vt:lpstr>Tema do Office</vt:lpstr>
      <vt:lpstr>Apresentação do PowerPoint</vt:lpstr>
      <vt:lpstr>Apresentação  Festival Cine Mulher</vt:lpstr>
      <vt:lpstr>Apresentação  Festival Cine Mulher</vt:lpstr>
      <vt:lpstr>Apresentação  Festival Cine Mulher</vt:lpstr>
      <vt:lpstr>Apresentação  Festival Cine Mulher</vt:lpstr>
      <vt:lpstr>Apresentação  Festival Cine Mulher</vt:lpstr>
      <vt:lpstr>Apresentação  Festival Cine Mulher</vt:lpstr>
      <vt:lpstr>Apresentação  Festival Cine Mulher</vt:lpstr>
      <vt:lpstr>Apresentação  Festival Cine Mulher</vt:lpstr>
      <vt:lpstr>Apresentação  Festival Cine Mulher</vt:lpstr>
      <vt:lpstr>Apresentação  Festival Cine Mulher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Horacio Belfort</dc:creator>
  <cp:lastModifiedBy>Horacio Belfort</cp:lastModifiedBy>
  <cp:revision>29</cp:revision>
  <dcterms:created xsi:type="dcterms:W3CDTF">2022-03-02T12:09:10Z</dcterms:created>
  <dcterms:modified xsi:type="dcterms:W3CDTF">2022-03-03T15:08:27Z</dcterms:modified>
</cp:coreProperties>
</file>